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128B-6F72-4C52-ACAA-126BCAFE784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03B-E1ED-4237-8205-987110451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3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128B-6F72-4C52-ACAA-126BCAFE784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03B-E1ED-4237-8205-987110451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0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128B-6F72-4C52-ACAA-126BCAFE784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03B-E1ED-4237-8205-987110451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0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128B-6F72-4C52-ACAA-126BCAFE784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03B-E1ED-4237-8205-987110451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128B-6F72-4C52-ACAA-126BCAFE784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03B-E1ED-4237-8205-987110451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8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128B-6F72-4C52-ACAA-126BCAFE784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03B-E1ED-4237-8205-987110451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2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128B-6F72-4C52-ACAA-126BCAFE784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03B-E1ED-4237-8205-987110451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128B-6F72-4C52-ACAA-126BCAFE784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03B-E1ED-4237-8205-987110451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7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128B-6F72-4C52-ACAA-126BCAFE784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03B-E1ED-4237-8205-987110451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4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128B-6F72-4C52-ACAA-126BCAFE784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03B-E1ED-4237-8205-987110451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9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8128B-6F72-4C52-ACAA-126BCAFE784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103B-E1ED-4237-8205-987110451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5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8128B-6F72-4C52-ACAA-126BCAFE784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5103B-E1ED-4237-8205-987110451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8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4843" y="181231"/>
            <a:ext cx="11508260" cy="6491417"/>
          </a:xfrm>
        </p:spPr>
        <p:txBody>
          <a:bodyPr/>
          <a:lstStyle/>
          <a:p>
            <a:r>
              <a:rPr lang="en-US" sz="2800" b="1" i="1" dirty="0" smtClean="0"/>
              <a:t>Dedham Police Department </a:t>
            </a:r>
          </a:p>
          <a:p>
            <a:r>
              <a:rPr lang="en-US" sz="2800" b="1" i="1" dirty="0" smtClean="0"/>
              <a:t>4</a:t>
            </a:r>
            <a:r>
              <a:rPr lang="en-US" sz="2800" b="1" i="1" baseline="30000" dirty="0" smtClean="0"/>
              <a:t>th</a:t>
            </a:r>
            <a:r>
              <a:rPr lang="en-US" sz="2800" b="1" i="1" dirty="0" smtClean="0"/>
              <a:t> Quarter 2018 Traffic Analysis</a:t>
            </a:r>
          </a:p>
          <a:p>
            <a:r>
              <a:rPr lang="en-US" sz="2800" b="1" i="1" dirty="0" smtClean="0"/>
              <a:t>October 1</a:t>
            </a:r>
            <a:r>
              <a:rPr lang="en-US" sz="2800" b="1" i="1" baseline="30000" dirty="0" smtClean="0"/>
              <a:t>st</a:t>
            </a:r>
            <a:r>
              <a:rPr lang="en-US" sz="2800" b="1" i="1" dirty="0" smtClean="0"/>
              <a:t> through December 31</a:t>
            </a:r>
            <a:r>
              <a:rPr lang="en-US" sz="2800" b="1" i="1" baseline="30000" dirty="0" smtClean="0"/>
              <a:t>st</a:t>
            </a:r>
            <a:r>
              <a:rPr lang="en-US" sz="2800" b="1" i="1" dirty="0" smtClean="0"/>
              <a:t> 2018</a:t>
            </a:r>
          </a:p>
          <a:p>
            <a:endParaRPr lang="en-US" dirty="0"/>
          </a:p>
          <a:p>
            <a:r>
              <a:rPr lang="en-US" sz="2000" dirty="0" smtClean="0"/>
              <a:t>Total reported accidents: 285</a:t>
            </a:r>
          </a:p>
          <a:p>
            <a:endParaRPr lang="en-US" sz="2000" dirty="0"/>
          </a:p>
          <a:p>
            <a:r>
              <a:rPr lang="en-US" sz="1600" dirty="0" smtClean="0"/>
              <a:t>Providence Hwy: 90, accounts for 31% of all reported accidents, 42% increase from previous quarter, 2% increase from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quarter 2017</a:t>
            </a:r>
          </a:p>
          <a:p>
            <a:endParaRPr lang="en-US" sz="1600" dirty="0" smtClean="0"/>
          </a:p>
          <a:p>
            <a:r>
              <a:rPr lang="en-US" sz="1600" dirty="0" smtClean="0"/>
              <a:t>High St: 15, accounts for 5% of all reported accidents, 6% decrease from previous quarter, Same as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quarter 2017</a:t>
            </a:r>
          </a:p>
          <a:p>
            <a:endParaRPr lang="en-US" sz="1600" dirty="0" smtClean="0"/>
          </a:p>
          <a:p>
            <a:r>
              <a:rPr lang="en-US" sz="1600" dirty="0" smtClean="0"/>
              <a:t>Washington St: 23, accounts for 8% of all reported accidents, 43% increase from previous quarter, 43% increase from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quarter 2017</a:t>
            </a:r>
          </a:p>
          <a:p>
            <a:endParaRPr lang="en-US" sz="1600" dirty="0" smtClean="0"/>
          </a:p>
          <a:p>
            <a:r>
              <a:rPr lang="en-US" sz="1600" dirty="0" smtClean="0"/>
              <a:t>East St: 17, accounts for 6% of all reported accidents, 13% increase from previous quarter, same as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quarter 2017</a:t>
            </a:r>
          </a:p>
          <a:p>
            <a:endParaRPr lang="en-US" sz="1800" dirty="0"/>
          </a:p>
          <a:p>
            <a:r>
              <a:rPr lang="en-US" sz="1800" dirty="0" smtClean="0">
                <a:solidFill>
                  <a:srgbClr val="FF0000"/>
                </a:solidFill>
              </a:rPr>
              <a:t>70% of accidents on East St. occurred in the 600 block and upwards. 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Significant increase on Providence Hwy. likely due to high volume of holiday traffic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98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659" y="222422"/>
            <a:ext cx="118130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Accidents with Injury: 26</a:t>
            </a:r>
          </a:p>
          <a:p>
            <a:pPr algn="ctr"/>
            <a:r>
              <a:rPr lang="en-US" sz="1600" dirty="0" smtClean="0"/>
              <a:t>Accounts for 9% of all reported accidents</a:t>
            </a:r>
          </a:p>
          <a:p>
            <a:pPr algn="ctr"/>
            <a:r>
              <a:rPr lang="en-US" sz="1600" dirty="0" smtClean="0"/>
              <a:t>31% decrease from previous quarter </a:t>
            </a:r>
          </a:p>
          <a:p>
            <a:pPr algn="ctr"/>
            <a:r>
              <a:rPr lang="en-US" sz="1600" dirty="0" smtClean="0"/>
              <a:t>18% decrease from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quarter 2017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Providence Highway: 8, 11% decrease from previous quarter, 33% decrease from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quarter 2017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Washington St: 2, 50% decrease from previous quarter, same as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quarter 2017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High St: No reported accidents with injury this quarter.</a:t>
            </a:r>
          </a:p>
          <a:p>
            <a:pPr algn="ctr"/>
            <a:r>
              <a:rPr lang="en-US" sz="1600" dirty="0" smtClean="0"/>
              <a:t>  </a:t>
            </a:r>
          </a:p>
          <a:p>
            <a:pPr algn="ctr"/>
            <a:r>
              <a:rPr lang="en-US" sz="1600" dirty="0" smtClean="0"/>
              <a:t>East St: 7, significant increase. 0 reported during the previous quarter, 600% increase from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quarter 2017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Providence Highway and East St. accounted for 58% of reported Accidents with Injury</a:t>
            </a:r>
          </a:p>
          <a:p>
            <a:pPr algn="ctr"/>
            <a:endParaRPr lang="en-US" sz="1600" dirty="0">
              <a:solidFill>
                <a:srgbClr val="FF0000"/>
              </a:solidFill>
            </a:endParaRPr>
          </a:p>
          <a:p>
            <a:pPr algn="ctr"/>
            <a:endParaRPr lang="en-US" sz="1600" dirty="0">
              <a:solidFill>
                <a:srgbClr val="FF0000"/>
              </a:solidFill>
            </a:endParaRPr>
          </a:p>
          <a:p>
            <a:pPr algn="ctr"/>
            <a:endParaRPr lang="en-US" sz="1600" dirty="0" smtClean="0"/>
          </a:p>
          <a:p>
            <a:pPr algn="ctr"/>
            <a:r>
              <a:rPr lang="en-US" dirty="0" smtClean="0"/>
              <a:t>Pedestrian Accidents: 15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Accounts for 5% of all reported accidents</a:t>
            </a:r>
          </a:p>
          <a:p>
            <a:pPr algn="ctr"/>
            <a:r>
              <a:rPr lang="en-US" dirty="0" smtClean="0"/>
              <a:t>150% increase from previous quarter </a:t>
            </a:r>
          </a:p>
          <a:p>
            <a:pPr algn="ctr"/>
            <a:r>
              <a:rPr lang="en-US" dirty="0" smtClean="0"/>
              <a:t>50% increase from 4</a:t>
            </a:r>
            <a:r>
              <a:rPr lang="en-US" baseline="30000" dirty="0" smtClean="0"/>
              <a:t>th</a:t>
            </a:r>
            <a:r>
              <a:rPr lang="en-US" dirty="0" smtClean="0"/>
              <a:t> quarter 2017</a:t>
            </a:r>
          </a:p>
        </p:txBody>
      </p:sp>
    </p:spTree>
    <p:extLst>
      <p:ext uri="{BB962C8B-B14F-4D97-AF65-F5344CB8AC3E}">
        <p14:creationId xmlns:p14="http://schemas.microsoft.com/office/powerpoint/2010/main" val="338056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416" y="238897"/>
            <a:ext cx="112528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Traffic complaints received: 39</a:t>
            </a:r>
          </a:p>
          <a:p>
            <a:pPr algn="ctr"/>
            <a:r>
              <a:rPr lang="en-US" dirty="0" smtClean="0"/>
              <a:t>95% increase from previous quarter</a:t>
            </a:r>
          </a:p>
          <a:p>
            <a:pPr algn="ctr"/>
            <a:r>
              <a:rPr lang="en-US" dirty="0" smtClean="0"/>
              <a:t>200% increase from 4</a:t>
            </a:r>
            <a:r>
              <a:rPr lang="en-US" baseline="30000" dirty="0" smtClean="0"/>
              <a:t>th</a:t>
            </a:r>
            <a:r>
              <a:rPr lang="en-US" dirty="0" smtClean="0"/>
              <a:t> quarter 2017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20% of traffic complaints received involved Amazon vehicles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15% of traffic complaints received involved traffic in and around Legacy Place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/>
              <a:t>Citation Data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October: </a:t>
            </a:r>
            <a:r>
              <a:rPr lang="en-US" dirty="0" smtClean="0"/>
              <a:t>599</a:t>
            </a:r>
            <a:endParaRPr lang="en-US" dirty="0" smtClean="0"/>
          </a:p>
          <a:p>
            <a:pPr algn="ctr"/>
            <a:r>
              <a:rPr lang="en-US" dirty="0" smtClean="0"/>
              <a:t>November:551 </a:t>
            </a:r>
            <a:endParaRPr lang="en-US" dirty="0" smtClean="0"/>
          </a:p>
          <a:p>
            <a:pPr algn="ctr"/>
            <a:r>
              <a:rPr lang="en-US" dirty="0" smtClean="0"/>
              <a:t>December: </a:t>
            </a:r>
            <a:r>
              <a:rPr lang="en-US" dirty="0" smtClean="0"/>
              <a:t>565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31% of citations issued were for speeding violations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24% of citations issued were for stop sign/red light violations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24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362</Words>
  <Application>Microsoft Office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Media Reports</dc:creator>
  <cp:lastModifiedBy>Joseph K. Ellis</cp:lastModifiedBy>
  <cp:revision>10</cp:revision>
  <dcterms:created xsi:type="dcterms:W3CDTF">2019-01-21T14:08:52Z</dcterms:created>
  <dcterms:modified xsi:type="dcterms:W3CDTF">2019-02-06T23:08:52Z</dcterms:modified>
</cp:coreProperties>
</file>