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87" r:id="rId2"/>
    <p:sldId id="303" r:id="rId3"/>
    <p:sldId id="310" r:id="rId4"/>
    <p:sldId id="309" r:id="rId5"/>
    <p:sldId id="293" r:id="rId6"/>
    <p:sldId id="306" r:id="rId7"/>
    <p:sldId id="307" r:id="rId8"/>
    <p:sldId id="308" r:id="rId9"/>
  </p:sldIdLst>
  <p:sldSz cx="9144000" cy="6858000" type="screen4x3"/>
  <p:notesSz cx="7102475" cy="9388475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56" autoAdjust="0"/>
    <p:restoredTop sz="86332" autoAdjust="0"/>
  </p:normalViewPr>
  <p:slideViewPr>
    <p:cSldViewPr>
      <p:cViewPr>
        <p:scale>
          <a:sx n="100" d="100"/>
          <a:sy n="100" d="100"/>
        </p:scale>
        <p:origin x="-267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FEAA30B1-FAAD-4BAE-AC27-B3D014D35739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96B06123-737A-4640-A867-7005CE734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7306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defTabSz="941877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547" y="1"/>
            <a:ext cx="3077306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defTabSz="941877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8" y="4459847"/>
            <a:ext cx="5680681" cy="42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8089"/>
            <a:ext cx="3077306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defTabSz="941877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547" y="8918089"/>
            <a:ext cx="3077306" cy="46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defTabSz="941877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fld id="{5F59C26E-620B-4401-847C-13F8D4F76D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C26E-620B-4401-847C-13F8D4F76D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F55162-38B6-4DD3-A38F-D87EAF61B3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638DB3-A76B-4511-A894-6966DB759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BFC933-713B-4859-A4CA-4FB69180F7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2E691-E99B-4243-91BD-3B6F6A94D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C23ACB-B976-4ED9-8B9F-4C8C47922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38AD74-600D-4A07-B9B7-DFEA46610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59FE0-F67F-4A7E-8D55-842F9FD54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FD43B8-6BD5-4613-B6F7-B007B7635D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C1559-EC2A-4487-8238-AF847A56B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3C6129-2B36-4809-B4D9-472ADC5FE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3F7AF-F902-4342-B295-05C59C7158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34D445-E237-4427-B5DC-54394FCEB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772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Lucida Bright" pitchFamily="18" charset="0"/>
              </a:rPr>
              <a:t>Dedham Facilities &amp; Maintenance Department</a:t>
            </a:r>
            <a:br>
              <a:rPr lang="en-US" dirty="0" smtClean="0">
                <a:latin typeface="Lucida Bright" pitchFamily="18" charset="0"/>
              </a:rPr>
            </a:br>
            <a:r>
              <a:rPr lang="en-US" dirty="0" smtClean="0">
                <a:latin typeface="Lucida Bright" pitchFamily="18" charset="0"/>
              </a:rPr>
              <a:t>FY18 </a:t>
            </a:r>
            <a:r>
              <a:rPr lang="en-US" u="sng" dirty="0" smtClean="0">
                <a:latin typeface="Lucida Bright" pitchFamily="18" charset="0"/>
              </a:rPr>
              <a:t>TOWN</a:t>
            </a:r>
            <a:r>
              <a:rPr lang="en-US" dirty="0" smtClean="0">
                <a:latin typeface="Lucida Bright" pitchFamily="18" charset="0"/>
              </a:rPr>
              <a:t> CAPITAL REQUEST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495800"/>
            <a:ext cx="7772400" cy="467911"/>
          </a:xfrm>
        </p:spPr>
        <p:txBody>
          <a:bodyPr>
            <a:normAutofit fontScale="47500" lnSpcReduction="20000"/>
          </a:bodyPr>
          <a:lstStyle/>
          <a:p>
            <a:r>
              <a:rPr lang="en-US" sz="1400" dirty="0" smtClean="0"/>
              <a:t>Prepared By: Denise </a:t>
            </a:r>
            <a:r>
              <a:rPr lang="en-US" sz="1400" dirty="0" err="1" smtClean="0"/>
              <a:t>Moroney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Director of Facilities</a:t>
            </a:r>
          </a:p>
          <a:p>
            <a:r>
              <a:rPr lang="en-US" sz="1400" dirty="0" smtClean="0"/>
              <a:t>January 23, 2017</a:t>
            </a:r>
            <a:endParaRPr lang="en-US" sz="1400" dirty="0"/>
          </a:p>
        </p:txBody>
      </p:sp>
      <p:pic>
        <p:nvPicPr>
          <p:cNvPr id="1026" name="Picture 2" descr="H:\Reports\TownSeal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"/>
            <a:ext cx="1609344" cy="160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066800"/>
          <a:ext cx="7772400" cy="4267198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sng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FY18  TOWN FACILITIES - CAPITAL BUDGET REQUEST = $571,455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1. POOL IMPROVEMENTS $270,00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2. MAIN &amp; ENDICOTT LIBRARY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FLOORING $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100,000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3. VEHICLE REPLACEMENTS $91,455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4. ENDICOTT PORCH REPAIRS $50,000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5. ENDICOTT PAINTING &amp; REPAIRS $50,000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Lucida Bright" pitchFamily="18" charset="0"/>
                      </a:endParaRP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Bright" pitchFamily="18" charset="0"/>
                        </a:rPr>
                        <a:t>6. MEMORIAL FIELD CONCESSION STAND IMPROVEMENTS $10,000</a:t>
                      </a:r>
                    </a:p>
                  </a:txBody>
                  <a:tcPr marL="6170" marR="6170" marT="61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143000"/>
            <a:ext cx="80772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smtClean="0">
                <a:latin typeface="Lucida Bright" pitchFamily="18" charset="0"/>
              </a:rPr>
              <a:t>POOL IMPROVEMENTS  - </a:t>
            </a:r>
          </a:p>
          <a:p>
            <a:pPr marL="342900" indent="-342900"/>
            <a:r>
              <a:rPr lang="en-US" sz="1600" b="1" dirty="0" smtClean="0">
                <a:latin typeface="Lucida Bright" pitchFamily="18" charset="0"/>
              </a:rPr>
              <a:t>REPLACE WINDOWS/MASONRY REPAIRS /DOORS $270,000 </a:t>
            </a:r>
          </a:p>
          <a:p>
            <a:endParaRPr lang="en-US" b="1" dirty="0" smtClean="0">
              <a:latin typeface="+mn-lt"/>
            </a:endParaRPr>
          </a:p>
        </p:txBody>
      </p:sp>
      <p:pic>
        <p:nvPicPr>
          <p:cNvPr id="2" name="Picture 2" descr="E:\DEDHAM PHOTOS\Pool\Pool Window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2057400"/>
            <a:ext cx="4064000" cy="3048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51201" name="Picture 1" descr="E:\DEDHAM PHOTOS\2016-01-13 Dedham 1.13.16\Dedham 1.13.16 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038600" cy="302895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914400"/>
            <a:ext cx="81534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Lucida Bright" pitchFamily="18" charset="0"/>
            </a:endParaRPr>
          </a:p>
          <a:p>
            <a:r>
              <a:rPr lang="en-US" sz="1600" b="1" dirty="0" smtClean="0">
                <a:latin typeface="Lucida Bright" pitchFamily="18" charset="0"/>
              </a:rPr>
              <a:t>2. MAIN AND ENDICOTT LIBRARY -  NEW FLOORING $100,000</a:t>
            </a:r>
          </a:p>
          <a:p>
            <a:endParaRPr lang="en-US" b="1" dirty="0" smtClean="0">
              <a:latin typeface="+mn-lt"/>
            </a:endParaRPr>
          </a:p>
        </p:txBody>
      </p:sp>
      <p:pic>
        <p:nvPicPr>
          <p:cNvPr id="31747" name="Picture 3" descr="E:\DEDHAM PHOTOS\Library\Dedham Feb 2015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752600"/>
            <a:ext cx="2000250" cy="2667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050" name="Picture 2" descr="E:\DEDHAM PHOTOS\Dedham New iPhone 6\2017-01-20 Dedham 1.20.17B\Dedham 1.20.17B 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2209800" cy="2946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051" name="Picture 3" descr="E:\DEDHAM PHOTOS\Dedham New iPhone 6\2017-01-20 Dedham 1.20.17B\Dedham 1.20.17B 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52600"/>
            <a:ext cx="3962400" cy="2971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31746" name="Picture 2" descr="E:\DEDHAM PHOTOS\Library\Dedham Feb 2015 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038600"/>
            <a:ext cx="2000250" cy="2667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1143000"/>
            <a:ext cx="7467600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600" b="1" dirty="0" smtClean="0">
                <a:latin typeface="Lucida Bright" pitchFamily="18" charset="0"/>
              </a:rPr>
              <a:t>3. VEHICLE REPLACEMENTS (2) -</a:t>
            </a:r>
          </a:p>
          <a:p>
            <a:pPr marL="228600" indent="-228600"/>
            <a:endParaRPr lang="en-US" sz="1600" b="1" dirty="0" smtClean="0">
              <a:latin typeface="Lucida Bright" pitchFamily="18" charset="0"/>
            </a:endParaRPr>
          </a:p>
          <a:p>
            <a:pPr marL="228600" indent="-228600"/>
            <a:r>
              <a:rPr lang="en-US" sz="1600" b="1" dirty="0" smtClean="0">
                <a:latin typeface="Lucida Bright" pitchFamily="18" charset="0"/>
              </a:rPr>
              <a:t>SAFETY GOAL COMPLETE: NO VEHICLE OVER 10 YEARS OLD $91,455</a:t>
            </a:r>
          </a:p>
          <a:p>
            <a:pPr marL="228600" indent="-228600"/>
            <a:endParaRPr lang="en-US" b="1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181600"/>
            <a:ext cx="3657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Bright" pitchFamily="18" charset="0"/>
              </a:rPr>
              <a:t>2006 Ford F250 with 8’ plow – 11 years old</a:t>
            </a:r>
          </a:p>
          <a:p>
            <a:r>
              <a:rPr lang="en-US" b="1" dirty="0" smtClean="0">
                <a:latin typeface="Lucida Bright" pitchFamily="18" charset="0"/>
              </a:rPr>
              <a:t>Replace with new FORD F250 and 8’ plow</a:t>
            </a:r>
            <a:endParaRPr lang="en-US" b="1" dirty="0">
              <a:latin typeface="Lucida Br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81600"/>
            <a:ext cx="3962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Bright" pitchFamily="18" charset="0"/>
              </a:rPr>
              <a:t>2004 Ford F150 Crew Cab – 13 years old</a:t>
            </a:r>
          </a:p>
          <a:p>
            <a:r>
              <a:rPr lang="en-US" b="1" dirty="0" smtClean="0">
                <a:latin typeface="Lucida Bright" pitchFamily="18" charset="0"/>
              </a:rPr>
              <a:t>Replace with new FORD TRANSIT CARGO XL</a:t>
            </a:r>
            <a:endParaRPr lang="en-US" b="1" dirty="0">
              <a:latin typeface="Lucida Bright" pitchFamily="18" charset="0"/>
            </a:endParaRPr>
          </a:p>
        </p:txBody>
      </p:sp>
      <p:pic>
        <p:nvPicPr>
          <p:cNvPr id="1027" name="Picture 3" descr="E:\DEDHAM PHOTOS\2016-01-07 Dedham 1.7.16\Dedham 1.7.16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3759200" cy="2819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1026" name="Picture 2" descr="E:\DEDHAM PHOTOS\Dedham New iPhone 6\2017-01-20 Dedham 1.20.17B\Dedham 1.20.17B 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09800"/>
            <a:ext cx="3759200" cy="2819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3200400" cy="170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Bright" pitchFamily="18" charset="0"/>
              </a:rPr>
              <a:t>4. ENDICOTT PORCH</a:t>
            </a:r>
          </a:p>
          <a:p>
            <a:endParaRPr lang="en-US" sz="1600" b="1" dirty="0" smtClean="0">
              <a:latin typeface="Lucida Bright" pitchFamily="18" charset="0"/>
            </a:endParaRPr>
          </a:p>
          <a:p>
            <a:r>
              <a:rPr lang="en-US" sz="1600" b="1" dirty="0" smtClean="0">
                <a:latin typeface="Lucida Bright" pitchFamily="18" charset="0"/>
              </a:rPr>
              <a:t>BID AWARD, </a:t>
            </a:r>
          </a:p>
          <a:p>
            <a:r>
              <a:rPr lang="en-US" sz="1600" b="1" dirty="0" smtClean="0">
                <a:latin typeface="Lucida Bright" pitchFamily="18" charset="0"/>
              </a:rPr>
              <a:t>HISTORICAL DESIGN &amp; </a:t>
            </a:r>
          </a:p>
          <a:p>
            <a:r>
              <a:rPr lang="en-US" sz="1600" b="1" dirty="0" smtClean="0">
                <a:latin typeface="Lucida Bright" pitchFamily="18" charset="0"/>
              </a:rPr>
              <a:t>UNKNOWN STRUCTURAL </a:t>
            </a:r>
          </a:p>
          <a:p>
            <a:r>
              <a:rPr lang="en-US" sz="1600" b="1" dirty="0" smtClean="0">
                <a:latin typeface="Lucida Bright" pitchFamily="18" charset="0"/>
              </a:rPr>
              <a:t>ISSUES $50,000 </a:t>
            </a:r>
          </a:p>
          <a:p>
            <a:endParaRPr lang="en-US" b="1" dirty="0" smtClean="0">
              <a:latin typeface="+mn-lt"/>
            </a:endParaRPr>
          </a:p>
        </p:txBody>
      </p:sp>
      <p:pic>
        <p:nvPicPr>
          <p:cNvPr id="29698" name="Picture 2" descr="E:\DEDHAM PHOTOS\Endicott\Dedham Photos 12.8.14 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3048000"/>
            <a:ext cx="2946400" cy="2209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29700" name="Picture 4" descr="E:\DEDHAM PHOTOS\2016-01-08 Dedham Endicott and East Dedham Fire 1.8.16\Dedham Endicott and East Dedham Fire 1.8.16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0"/>
            <a:ext cx="5257800" cy="394335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10000" y="2819400"/>
            <a:ext cx="144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819400"/>
            <a:ext cx="2514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914400"/>
            <a:ext cx="7086600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Bright" pitchFamily="18" charset="0"/>
              </a:rPr>
              <a:t>5. ENDICOTT PAINTING &amp; REPAIRS $50,000</a:t>
            </a:r>
          </a:p>
          <a:p>
            <a:endParaRPr lang="en-US" b="1" dirty="0" smtClean="0">
              <a:latin typeface="+mn-lt"/>
            </a:endParaRPr>
          </a:p>
        </p:txBody>
      </p:sp>
      <p:pic>
        <p:nvPicPr>
          <p:cNvPr id="30723" name="Picture 3" descr="E:\DEDHAM PHOTOS\Endicott\Dedham - March 2015 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438400" cy="1828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30726" name="Picture 6" descr="E:\DEDHAM PHOTOS\Endicott\Dedham Endicott burst pipe 11.6.14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962400"/>
            <a:ext cx="1885950" cy="25146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44034" name="Picture 2" descr="E:\DEDHAM PHOTOS\2016-01-08 Dedham Endicott and East Dedham Fire 1.8.16\Dedham Endicott and East Dedham Fire 1.8.16 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1295400"/>
            <a:ext cx="3251200" cy="2438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44035" name="Picture 3" descr="E:\DEDHAM PHOTOS\2016-01-08 Dedham Endicott and East Dedham Fire 1.8.16\Dedham Endicott and East Dedham Fire 1.8.16 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295400"/>
            <a:ext cx="3251200" cy="24384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  <p:pic>
        <p:nvPicPr>
          <p:cNvPr id="44036" name="Picture 4" descr="E:\DEDHAM PHOTOS\2016-01-08 Dedham Endicott and East Dedham Fire 1.8.16\Dedham Endicott and East Dedham Fire 1.8.16 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962400"/>
            <a:ext cx="1905000" cy="25400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latin typeface="Lucida Bright" pitchFamily="18" charset="0"/>
              </a:rPr>
              <a:t>FY18 Capital Request - Town Projects</a:t>
            </a:r>
            <a:endParaRPr lang="en-US" sz="3200" u="sng" dirty="0">
              <a:latin typeface="Lucida Bright" pitchFamily="18" charset="0"/>
            </a:endParaRPr>
          </a:p>
        </p:txBody>
      </p:sp>
      <p:pic>
        <p:nvPicPr>
          <p:cNvPr id="4" name="Picture 2" descr="H:\Reports\TownSeal_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86400"/>
            <a:ext cx="1219200" cy="1219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E691-E99B-4243-91BD-3B6F6A94DE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70866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Lucida Bright" pitchFamily="18" charset="0"/>
              </a:rPr>
              <a:t>6. MEMORIAL FIELD -</a:t>
            </a:r>
          </a:p>
          <a:p>
            <a:r>
              <a:rPr lang="en-US" sz="1600" b="1" dirty="0" smtClean="0">
                <a:latin typeface="Lucida Bright" pitchFamily="18" charset="0"/>
              </a:rPr>
              <a:t>CONCESSION STAND IMPROVEMENTS $10,000 HEAT &amp; WINDOWS</a:t>
            </a:r>
          </a:p>
          <a:p>
            <a:endParaRPr lang="en-US" b="1" dirty="0" smtClean="0">
              <a:latin typeface="+mn-lt"/>
            </a:endParaRPr>
          </a:p>
        </p:txBody>
      </p:sp>
      <p:pic>
        <p:nvPicPr>
          <p:cNvPr id="3076" name="Picture 4" descr="E:\DEDHAM PHOTOS\Dedham New iPhone 6\2017-01-20 Dedham 1.20.17B\Dedham 1.20.17B 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486400" cy="4114800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27374</TotalTime>
  <Words>236</Words>
  <Application>Microsoft Office PowerPoint</Application>
  <PresentationFormat>On-screen Show (4:3)</PresentationFormat>
  <Paragraphs>46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Dedham Facilities &amp; Maintenance Department FY18 TOWN CAPITAL REQUEST</vt:lpstr>
      <vt:lpstr>FY18 Capital Request - Town Projects</vt:lpstr>
      <vt:lpstr>FY18 Capital Request - Town Projects</vt:lpstr>
      <vt:lpstr>FY18 Capital Request - Town Projects</vt:lpstr>
      <vt:lpstr>FY18 Capital Request - Town Projects</vt:lpstr>
      <vt:lpstr>FY18 Capital Request - Town Projects</vt:lpstr>
      <vt:lpstr>FY18 Capital Request - Town Projects</vt:lpstr>
      <vt:lpstr>FY18 Capital Request - Town Projects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Chart Title</dc:title>
  <dc:creator>talani</dc:creator>
  <cp:lastModifiedBy>dmoroney</cp:lastModifiedBy>
  <cp:revision>886</cp:revision>
  <dcterms:created xsi:type="dcterms:W3CDTF">2012-05-15T18:03:20Z</dcterms:created>
  <dcterms:modified xsi:type="dcterms:W3CDTF">2017-01-21T00:05:08Z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TC060889761033</vt:lpwstr>
  </property>
</Properties>
</file>