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3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7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78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94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84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2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9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5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6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6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8AAE-02E8-4FEE-B152-36DBBB77A1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FD6DCD-430E-413D-AD75-750747CD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4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dham-ma.gov/taxation-aid-committe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hite-and-black-desk-calculator-on-white-graphing-paper-15980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DA30-D77A-CD89-CAF4-85775EAB0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42664"/>
            <a:ext cx="7766936" cy="1932972"/>
          </a:xfrm>
        </p:spPr>
        <p:txBody>
          <a:bodyPr/>
          <a:lstStyle/>
          <a:p>
            <a:pPr algn="ctr"/>
            <a:r>
              <a:rPr lang="en-US" dirty="0"/>
              <a:t>Dedham’s Taxation Aid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A4A4D-C7D0-EF69-0F03-0FCDC9986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182" y="3669175"/>
            <a:ext cx="8625821" cy="193297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A new program to assist Dedham’s elderly and/or disabled residents pay their property taxes</a:t>
            </a:r>
          </a:p>
        </p:txBody>
      </p:sp>
    </p:spTree>
    <p:extLst>
      <p:ext uri="{BB962C8B-B14F-4D97-AF65-F5344CB8AC3E}">
        <p14:creationId xmlns:p14="http://schemas.microsoft.com/office/powerpoint/2010/main" val="56804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B916-47AD-1805-6C24-719497411BB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4481" y="1967696"/>
            <a:ext cx="8773610" cy="316005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Qualified recipients are elderly and/or disabled resident homeowners with limited income and assets.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265D-4921-931C-EF3D-2F9F86AC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67" y="613458"/>
            <a:ext cx="8886035" cy="1316942"/>
          </a:xfrm>
        </p:spPr>
        <p:txBody>
          <a:bodyPr/>
          <a:lstStyle/>
          <a:p>
            <a:r>
              <a:rPr lang="en-US" dirty="0"/>
              <a:t>Who is Eligible?*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A9CC8-CC80-7401-FAAA-5770F74B6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67" y="1319513"/>
            <a:ext cx="9103274" cy="55384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Those who are:</a:t>
            </a:r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Elderly ― 60 or older</a:t>
            </a:r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Disabled ― Not able to work and currently receiving government disability</a:t>
            </a:r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Titled owner of the property or hold a life estate in property</a:t>
            </a:r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Have lived in Dedham and paid real estate taxes on primary </a:t>
            </a:r>
            <a:r>
              <a:rPr lang="en-US" sz="4600" dirty="0" err="1">
                <a:latin typeface="Calibri" panose="020F0502020204030204" pitchFamily="34" charset="0"/>
                <a:cs typeface="Calibri" panose="020F0502020204030204" pitchFamily="34" charset="0"/>
              </a:rPr>
              <a:t>domicle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for at least 5 sequential years</a:t>
            </a:r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Gross income limits: Single, $40,000 </a:t>
            </a:r>
          </a:p>
          <a:p>
            <a:pPr marL="3657600" lvl="8" indent="0"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Couple, $55,000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dirty="0"/>
              <a:t>		*For more complete eligibility details please see the Guidelines document. This slide only presents an 			outline of the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87297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332A38-8D48-C273-659F-B61A6B04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Applications are due by November 1 for the following fiscal year.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F04667-06E2-80C9-3A37-1A6B1145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10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full guidelines and application materials are available at:</a:t>
            </a:r>
          </a:p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http://www.dedham-ma.gov/taxation-aid-committee</a:t>
            </a:r>
            <a:endParaRPr lang="en-US" sz="3600" i="1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i="1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Also, from the Offices of the Treasurer and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Assessor or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from the Senior Center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9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EC4D-C864-9672-9F8A-9E07C465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		Need a little help with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090C-AF2C-06F1-1885-EF046AD8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4564302"/>
          </a:xfrm>
        </p:spPr>
        <p:txBody>
          <a:bodyPr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questions or help filling out the application</a:t>
            </a:r>
            <a:r>
              <a:rPr lang="en-US" sz="3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	please </a:t>
            </a: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Council On Aging  (781) 751-9650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Email: taxaid@dedham-ma.gov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any other inquiries you may contact: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Treasurer / Collector’s Office  (781) 751-9160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Assessor’s Office  (781) 751-9130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4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66645A-5DA8-85AD-A006-E5917B61DD1C}"/>
              </a:ext>
            </a:extLst>
          </p:cNvPr>
          <p:cNvSpPr txBox="1"/>
          <p:nvPr/>
        </p:nvSpPr>
        <p:spPr>
          <a:xfrm>
            <a:off x="1736203" y="1689904"/>
            <a:ext cx="732966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Taxation Aid Fund is solely supported by donations from individuals, businesses, community groups, churches, and friends.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38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D92C-F40C-4C21-BE9B-D7F43958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38" y="3090441"/>
            <a:ext cx="8787864" cy="104172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Want to donate to help fellow Dedham residents age in place?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67EAD35-C0EF-C3B4-489C-AF19516DE5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454" b="16454"/>
          <a:stretch>
            <a:fillRect/>
          </a:stretch>
        </p:blipFill>
        <p:spPr>
          <a:xfrm>
            <a:off x="677334" y="609600"/>
            <a:ext cx="8596668" cy="224934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8A977-B47D-B463-1F33-ECC490D6E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4282633"/>
            <a:ext cx="8952803" cy="270847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Donate via the check box on your real estate tax bill or send a check to:					Town of Dedham Treasurer’s Office 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Taxation Aid Fund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450 Washington Street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Dedham, MA 02026</a:t>
            </a:r>
          </a:p>
        </p:txBody>
      </p:sp>
    </p:spTree>
    <p:extLst>
      <p:ext uri="{BB962C8B-B14F-4D97-AF65-F5344CB8AC3E}">
        <p14:creationId xmlns:p14="http://schemas.microsoft.com/office/powerpoint/2010/main" val="363998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A81F-1756-EC18-9D35-EA246B64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29742"/>
            <a:ext cx="8596668" cy="363445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	Thank you!</a:t>
            </a:r>
          </a:p>
        </p:txBody>
      </p:sp>
    </p:spTree>
    <p:extLst>
      <p:ext uri="{BB962C8B-B14F-4D97-AF65-F5344CB8AC3E}">
        <p14:creationId xmlns:p14="http://schemas.microsoft.com/office/powerpoint/2010/main" val="29422259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</TotalTime>
  <Words>322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Dedham’s Taxation Aid Fund</vt:lpstr>
      <vt:lpstr>Qualified recipients are elderly and/or disabled resident homeowners with limited income and assets. </vt:lpstr>
      <vt:lpstr>Who is Eligible?* </vt:lpstr>
      <vt:lpstr>Applications are due by November 1 for the following fiscal year. </vt:lpstr>
      <vt:lpstr>Questions?   Need a little help with this?</vt:lpstr>
      <vt:lpstr>PowerPoint Presentation</vt:lpstr>
      <vt:lpstr>Want to donate to help fellow Dedham residents age in place?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Dedham’s Taxation Aid Fund</dc:title>
  <dc:creator>Jo-Anne Richard</dc:creator>
  <cp:lastModifiedBy>Kevin Doyle</cp:lastModifiedBy>
  <cp:revision>6</cp:revision>
  <dcterms:created xsi:type="dcterms:W3CDTF">2022-07-20T17:05:16Z</dcterms:created>
  <dcterms:modified xsi:type="dcterms:W3CDTF">2022-09-30T17:23:26Z</dcterms:modified>
</cp:coreProperties>
</file>