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87" r:id="rId2"/>
    <p:sldId id="344" r:id="rId3"/>
    <p:sldId id="333" r:id="rId4"/>
    <p:sldId id="334" r:id="rId5"/>
    <p:sldId id="335" r:id="rId6"/>
    <p:sldId id="337" r:id="rId7"/>
    <p:sldId id="341" r:id="rId8"/>
    <p:sldId id="332" r:id="rId9"/>
    <p:sldId id="336" r:id="rId10"/>
    <p:sldId id="329" r:id="rId11"/>
    <p:sldId id="331" r:id="rId12"/>
  </p:sldIdLst>
  <p:sldSz cx="9144000" cy="6858000" type="screen4x3"/>
  <p:notesSz cx="7077075" cy="936307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6" autoAdjust="0"/>
    <p:restoredTop sz="86332" autoAdjust="0"/>
  </p:normalViewPr>
  <p:slideViewPr>
    <p:cSldViewPr>
      <p:cViewPr>
        <p:scale>
          <a:sx n="100" d="100"/>
          <a:sy n="100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74" y="-78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301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60" rIns="93919" bIns="46960" numCol="1" anchor="t" anchorCtr="0" compatLnSpc="1">
            <a:prstTxWarp prst="textNoShape">
              <a:avLst/>
            </a:prstTxWarp>
          </a:bodyPr>
          <a:lstStyle>
            <a:lvl1pPr defTabSz="938912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158" y="0"/>
            <a:ext cx="3066301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60" rIns="93919" bIns="46960" numCol="1" anchor="t" anchorCtr="0" compatLnSpc="1">
            <a:prstTxWarp prst="textNoShape">
              <a:avLst/>
            </a:prstTxWarp>
          </a:bodyPr>
          <a:lstStyle>
            <a:lvl1pPr algn="r" defTabSz="938912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55" y="4447781"/>
            <a:ext cx="5660366" cy="421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60" rIns="93919" bIns="46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962"/>
            <a:ext cx="3066301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60" rIns="93919" bIns="46960" numCol="1" anchor="b" anchorCtr="0" compatLnSpc="1">
            <a:prstTxWarp prst="textNoShape">
              <a:avLst/>
            </a:prstTxWarp>
          </a:bodyPr>
          <a:lstStyle>
            <a:lvl1pPr defTabSz="938912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158" y="8893962"/>
            <a:ext cx="3066301" cy="4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60" rIns="93919" bIns="46960" numCol="1" anchor="b" anchorCtr="0" compatLnSpc="1">
            <a:prstTxWarp prst="textNoShape">
              <a:avLst/>
            </a:prstTxWarp>
          </a:bodyPr>
          <a:lstStyle>
            <a:lvl1pPr algn="r" defTabSz="938912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fld id="{5F59C26E-620B-4401-847C-13F8D4F76D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F55162-38B6-4DD3-A38F-D87EAF61B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38DB3-A76B-4511-A894-6966DB759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FC933-713B-4859-A4CA-4FB69180F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2E691-E99B-4243-91BD-3B6F6A94D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23ACB-B976-4ED9-8B9F-4C8C47922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8AD74-600D-4A07-B9B7-DFEA46610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59FE0-F67F-4A7E-8D55-842F9FD54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43B8-6BD5-4613-B6F7-B007B7635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C1559-EC2A-4487-8238-AF847A56B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C6129-2B36-4809-B4D9-472ADC5FE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3F7AF-F902-4342-B295-05C59C715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34D445-E237-4427-B5DC-54394FCEB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Facilities &amp; Maintenance </a:t>
            </a:r>
            <a:br>
              <a:rPr lang="en-US" dirty="0" smtClean="0"/>
            </a:br>
            <a:r>
              <a:rPr lang="en-US" dirty="0" smtClean="0"/>
              <a:t>SUMMER 2016</a:t>
            </a:r>
            <a:br>
              <a:rPr lang="en-US" dirty="0" smtClean="0"/>
            </a:b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CAPITAL PROJECTS PREVIEW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343399"/>
            <a:ext cx="7772400" cy="467911"/>
          </a:xfrm>
        </p:spPr>
        <p:txBody>
          <a:bodyPr>
            <a:normAutofit fontScale="47500" lnSpcReduction="20000"/>
          </a:bodyPr>
          <a:lstStyle/>
          <a:p>
            <a:r>
              <a:rPr lang="en-US" sz="1400" dirty="0" smtClean="0"/>
              <a:t>Prepared By: Denise </a:t>
            </a:r>
            <a:r>
              <a:rPr lang="en-US" sz="1400" dirty="0" err="1" smtClean="0"/>
              <a:t>Moroney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Director of Facilities</a:t>
            </a:r>
          </a:p>
          <a:p>
            <a:r>
              <a:rPr lang="en-US" sz="1400" b="1" dirty="0" smtClean="0"/>
              <a:t>April 27, 2016</a:t>
            </a:r>
            <a:endParaRPr lang="en-US" sz="1400" b="1" dirty="0"/>
          </a:p>
        </p:txBody>
      </p:sp>
      <p:pic>
        <p:nvPicPr>
          <p:cNvPr id="1026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1609344" cy="160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Spring/Summer 2016: Other Projects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777240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*DHS Youth Commission office renovations</a:t>
            </a:r>
          </a:p>
          <a:p>
            <a:r>
              <a:rPr lang="en-US" dirty="0" smtClean="0">
                <a:latin typeface="+mn-lt"/>
              </a:rPr>
              <a:t>-construct three private offices in July 2016 with combo effort in house and external vendors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*DHS Nurse Suite kitchen</a:t>
            </a:r>
          </a:p>
          <a:p>
            <a:r>
              <a:rPr lang="en-US" dirty="0" smtClean="0">
                <a:latin typeface="+mn-lt"/>
              </a:rPr>
              <a:t>-August construction with combo effort in house and external vendors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*DHS Whiteboard replacement</a:t>
            </a:r>
          </a:p>
          <a:p>
            <a:r>
              <a:rPr lang="en-US" dirty="0" smtClean="0">
                <a:latin typeface="+mn-lt"/>
              </a:rPr>
              <a:t>-April to May 2016 develop scope of work for bid for remaining 60+/- classrooms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potential for 19 Special Education classrooms in June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pending capital funding for 18 classrooms for July/August construction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*DHS Transformer replacement</a:t>
            </a:r>
          </a:p>
          <a:p>
            <a:r>
              <a:rPr lang="en-US" dirty="0" smtClean="0">
                <a:latin typeface="+mn-lt"/>
              </a:rPr>
              <a:t>-NSTAR to replace poles starting May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from DHS to DMS</a:t>
            </a:r>
          </a:p>
          <a:p>
            <a:r>
              <a:rPr lang="en-US" dirty="0" smtClean="0">
                <a:latin typeface="+mn-lt"/>
              </a:rPr>
              <a:t>-Cabling from Transformer to Switchgear to be bid in May/June</a:t>
            </a:r>
          </a:p>
          <a:p>
            <a:r>
              <a:rPr lang="en-US" dirty="0" smtClean="0">
                <a:latin typeface="+mn-lt"/>
              </a:rPr>
              <a:t>-Cutover to new transformers in late July/early August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*DHS Lower Gym Entrance </a:t>
            </a:r>
          </a:p>
          <a:p>
            <a:r>
              <a:rPr lang="en-US" dirty="0" smtClean="0">
                <a:latin typeface="+mn-lt"/>
              </a:rPr>
              <a:t>– accessibility design in process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Construction per DPW schedule – coordinate with Joe Flanagan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*DHS &amp; </a:t>
            </a:r>
            <a:r>
              <a:rPr lang="en-US" dirty="0" err="1" smtClean="0">
                <a:latin typeface="+mn-lt"/>
              </a:rPr>
              <a:t>Greenlodge</a:t>
            </a:r>
            <a:r>
              <a:rPr lang="en-US" dirty="0" smtClean="0">
                <a:latin typeface="+mn-lt"/>
              </a:rPr>
              <a:t> Ceilings</a:t>
            </a:r>
          </a:p>
          <a:p>
            <a:r>
              <a:rPr lang="en-US" dirty="0" smtClean="0">
                <a:latin typeface="+mn-lt"/>
              </a:rPr>
              <a:t>– DHS Main Office to Supt. Office – to be bid in May/June – install w/new lighting - July &amp; August 2016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+mn-lt"/>
              </a:rPr>
              <a:t>Greenlodge</a:t>
            </a:r>
            <a:r>
              <a:rPr lang="en-US" dirty="0" smtClean="0">
                <a:latin typeface="+mn-lt"/>
              </a:rPr>
              <a:t> rear wing hallway to receive new ceilings &amp; LED lighting – July &amp; August 2016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*Interior Painting</a:t>
            </a:r>
          </a:p>
          <a:p>
            <a:r>
              <a:rPr lang="en-US" dirty="0" smtClean="0">
                <a:latin typeface="+mn-lt"/>
              </a:rPr>
              <a:t>– hired temporary painter work done at DMS, ECEC – next is Oakdale</a:t>
            </a:r>
          </a:p>
          <a:p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Greenlodge</a:t>
            </a:r>
            <a:r>
              <a:rPr lang="en-US" dirty="0" smtClean="0">
                <a:latin typeface="+mn-lt"/>
              </a:rPr>
              <a:t> rear wing hallway painted over April vacation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FUTURE LOOK to Summer 2017: DHS Lobby Security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6562" name="Picture 2" descr="E:\DEDHAM PHOTOS\2016-01-26 Dedham 1.26.16\Dedham 1.26.16 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19200"/>
            <a:ext cx="3657600" cy="2743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38600" y="1219200"/>
          <a:ext cx="4774095" cy="3581400"/>
        </p:xfrm>
        <a:graphic>
          <a:graphicData uri="http://schemas.openxmlformats.org/presentationml/2006/ole">
            <p:oleObj spid="_x0000_s66563" name="Acrobat Document" r:id="rId6" imgW="6857143" imgH="5144218" progId="AcroExch.Document.7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4114800"/>
            <a:ext cx="22860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CURRENT DHS MAIN ENTRY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487680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PROPOSED DHS SECURITY VESTIBULE – SUMMER 2017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School Security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7348" name="Picture 4" descr="Keyscan Aurora Access Control Management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76400"/>
            <a:ext cx="3573635" cy="1981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57350" name="Picture 6" descr="http://www.bestaccess.com/images/cormax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1000"/>
            <a:ext cx="3516923" cy="21336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810000" y="3810000"/>
            <a:ext cx="515718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KEYSCAN SWIPECARD ACCESS &amp; AURORA SOFTWARE INTEGRATION 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1361270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DHS PA SYSTEM</a:t>
            </a:r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6400800"/>
            <a:ext cx="3036409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NEW LOCKSETS – IMPROVED SECURITY</a:t>
            </a:r>
            <a:endParaRPr lang="en-US" dirty="0">
              <a:latin typeface="+mn-lt"/>
            </a:endParaRPr>
          </a:p>
        </p:txBody>
      </p:sp>
      <p:pic>
        <p:nvPicPr>
          <p:cNvPr id="57351" name="Picture 7" descr="E:\DEDHAM PHOTOS\2014-09-09 Dedham Tennis and HS PA 9.25.14\Dedham 9.25.14 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76400"/>
            <a:ext cx="2628900" cy="3505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81000" y="838200"/>
            <a:ext cx="71628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*DHS PA System</a:t>
            </a:r>
          </a:p>
          <a:p>
            <a:r>
              <a:rPr lang="en-US" dirty="0" smtClean="0">
                <a:latin typeface="+mn-lt"/>
              </a:rPr>
              <a:t>-New </a:t>
            </a:r>
            <a:r>
              <a:rPr lang="en-US" dirty="0" err="1" smtClean="0">
                <a:latin typeface="+mn-lt"/>
              </a:rPr>
              <a:t>Telecor</a:t>
            </a:r>
            <a:r>
              <a:rPr lang="en-US" dirty="0" smtClean="0">
                <a:latin typeface="+mn-lt"/>
              </a:rPr>
              <a:t> system to be installed over April 2016 vacation</a:t>
            </a:r>
          </a:p>
          <a:p>
            <a:r>
              <a:rPr lang="en-US" dirty="0" smtClean="0">
                <a:latin typeface="+mn-lt"/>
              </a:rPr>
              <a:t>-Rewiring and new speakers – to be bid in June with July/August work performed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Middle School EMS Controls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4513" name="Picture 1" descr="E:\DEDHAM PHOTOS\2016-01-26 Dedham 1.26.16\Dedham 1.26.16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3086100" cy="4114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64517" name="Picture 5" descr="http://www.controlmanagement.com/content/products/BA/APOGEE-B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733800"/>
            <a:ext cx="3703957" cy="2438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64519" name="Picture 7" descr="http://www.northeastbuildingcontrols.com/SiteImages/Backtalk%20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066800"/>
            <a:ext cx="3733800" cy="225734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5334000"/>
            <a:ext cx="304800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DMS - CURRENT TRIDUUM </a:t>
            </a:r>
          </a:p>
          <a:p>
            <a:r>
              <a:rPr lang="en-US" b="1" dirty="0" smtClean="0">
                <a:latin typeface="+mn-lt"/>
              </a:rPr>
              <a:t>EMS CONTROLS – 10+ YEARS OLD 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429000"/>
            <a:ext cx="46482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ALERTON ENVISION FOR BACTALK at AVERY SCHOOL</a:t>
            </a:r>
            <a:endParaRPr 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248400"/>
            <a:ext cx="426720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SIEMENS - ALL OTHER TOWN &amp; SCHOOL BUILDINGS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HVAC Replacements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3490" name="Picture 2" descr="E:\DEDHAM PHOTOS\2016-01-26 Compressor\Compressor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657600" cy="2743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78486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Compressors:  RTU3 serving D&amp;E wing interior classrooms in High School (no windows) and </a:t>
            </a:r>
            <a:r>
              <a:rPr lang="en-US" dirty="0" smtClean="0"/>
              <a:t>RTU5 </a:t>
            </a:r>
            <a:r>
              <a:rPr lang="en-US" dirty="0" smtClean="0">
                <a:latin typeface="+mn-lt"/>
              </a:rPr>
              <a:t>serving Kitchen/Cafeteria</a:t>
            </a:r>
            <a:endParaRPr lang="en-US" dirty="0">
              <a:latin typeface="+mn-lt"/>
            </a:endParaRPr>
          </a:p>
        </p:txBody>
      </p:sp>
      <p:pic>
        <p:nvPicPr>
          <p:cNvPr id="63494" name="Picture 6" descr="https://upload.wikimedia.org/wikipedia/commons/9/90/Rooftop_Packaged_Un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4142962" cy="274319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0" y="4495800"/>
            <a:ext cx="26670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TYPICAL HVAC ROOFTOP UNIT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495800"/>
            <a:ext cx="19812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COMPRESSOR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Asphalt Resurfacing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28194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OAKDALE REAR COURTYARD</a:t>
            </a:r>
            <a:endParaRPr lang="en-US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029200"/>
            <a:ext cx="480060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GREENLODGE COURTYARD &amp; PLAYGROUND AREA</a:t>
            </a:r>
            <a:endParaRPr lang="en-US" b="1" dirty="0">
              <a:latin typeface="+mn-lt"/>
            </a:endParaRPr>
          </a:p>
        </p:txBody>
      </p:sp>
      <p:pic>
        <p:nvPicPr>
          <p:cNvPr id="84994" name="Picture 2" descr="E:\DEDHAM PHOTOS\2016-01-29 Dedham 1.29.16\Dedham 1.29.16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2514600" cy="3352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84996" name="Picture 4" descr="E:\DEDHAM PHOTOS\2016-01-29 Dedham 1.29.16\Dedham 1.29.16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00200"/>
            <a:ext cx="2514600" cy="3352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84997" name="Picture 5" descr="E:\DEDHAM PHOTOS\2016-01-29 Dedham 1.29.16\Dedham 1.29.16 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514600" cy="3352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4800" y="990600"/>
            <a:ext cx="777240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*Oakdale &amp; </a:t>
            </a:r>
            <a:r>
              <a:rPr lang="en-US" dirty="0" err="1" smtClean="0"/>
              <a:t>Greenlodge</a:t>
            </a:r>
            <a:r>
              <a:rPr lang="en-US" dirty="0" smtClean="0"/>
              <a:t> Paving Construction per DPW schedule – coordinate with Joe Flanagan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Shade Replacements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41" name="Picture 1" descr="E:\DEDHAM PHOTOS\Dedham High School\Dedham 7.1.15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2743200" cy="36576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8" name="Picture 2" descr="E:\DEDHAM PHOTOS\2015-12-09 Dedham December 2015 1\Dedham December 2015 1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066800"/>
            <a:ext cx="4876800" cy="36576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4953000"/>
            <a:ext cx="74676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430 DHS WINDOWS – INSTALL LIGHT BLOCKING SHADES: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DIFFICULT FOR STUDENTS TO LEARN WHEN WHAT IS PROJECTED CAN’T BE SEEN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Engineering Lab/Art Classroom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64008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REQUEST FOR ART TEACHER IN OPERATING BUDGET – NEED A 3</a:t>
            </a:r>
            <a:r>
              <a:rPr lang="en-US" b="1" baseline="30000" dirty="0" smtClean="0">
                <a:latin typeface="+mn-lt"/>
              </a:rPr>
              <a:t>RD</a:t>
            </a:r>
            <a:r>
              <a:rPr lang="en-US" b="1" dirty="0" smtClean="0">
                <a:latin typeface="+mn-lt"/>
              </a:rPr>
              <a:t> ART CLASSROOM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MOVE ENGINEERING LAB TO E201/202; ENGINEERING LAB BECOMES ART ROOM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REPLACE CARPET WITH  FLOOR TILE &amp; NEW HVAC SYSTEMS FOR ALL ART ROOMS</a:t>
            </a:r>
            <a:endParaRPr lang="en-US" b="1" dirty="0">
              <a:latin typeface="+mn-lt"/>
            </a:endParaRPr>
          </a:p>
        </p:txBody>
      </p:sp>
      <p:pic>
        <p:nvPicPr>
          <p:cNvPr id="89090" name="Picture 2" descr="E:\DEDHAM PHOTOS\2016-04-25 Dedham Engineering Lab 4.25.16\Dedham Engineering Lab 4.25.16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5029200" cy="37719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Exterior Doors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5537" name="Picture 1" descr="E:\DEDHAM PHOTOS\ECEC\Dedham 11.9.15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971800" cy="3962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24384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ECEC MAIN ENTRY</a:t>
            </a:r>
            <a:endParaRPr lang="en-US" dirty="0">
              <a:latin typeface="+mn-lt"/>
            </a:endParaRPr>
          </a:p>
        </p:txBody>
      </p:sp>
      <p:pic>
        <p:nvPicPr>
          <p:cNvPr id="65540" name="Picture 4" descr="E:\DEDHAM PHOTOS\ECEC\Dedham 11.9.15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76350"/>
            <a:ext cx="5334000" cy="40005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Summer 2016: Bathroom Renovations</a:t>
            </a:r>
            <a:endParaRPr lang="en-US" sz="2400" u="sng" dirty="0"/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6019" name="Picture 3" descr="E:\DEDHAM PHOTOS\2016-01-29 Dedham 1.29.16\Dedham 1.29.16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2743200" cy="36576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86020" name="Picture 4" descr="E:\DEDHAM PHOTOS\2016-01-29 Dedham 1.29.16\Dedham 1.29.16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5181600" cy="3886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3400" y="5410200"/>
            <a:ext cx="3733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CURRENT OAKDALE GIRLS BATHROOM – FLOOR/PARTITIONS/TOILETS TO REPLACE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8382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+mn-lt"/>
              </a:rPr>
              <a:t>*Oakdale Girls Bathroom – new toilets, sinks, flooring and partitions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26040</TotalTime>
  <Words>501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Acrobat Document</vt:lpstr>
      <vt:lpstr> Facilities &amp; Maintenance  SUMMER 2016 SCHOOL CAPITAL PROJECTS PREVIEW</vt:lpstr>
      <vt:lpstr>Summer 2016: School Security</vt:lpstr>
      <vt:lpstr>Summer 2016: Middle School EMS Controls</vt:lpstr>
      <vt:lpstr>Summer 2016: HVAC Replacements</vt:lpstr>
      <vt:lpstr>Summer 2016: Asphalt Resurfacing</vt:lpstr>
      <vt:lpstr>Summer 2016: Shade Replacements</vt:lpstr>
      <vt:lpstr>Summer 2016: Engineering Lab/Art Classroom</vt:lpstr>
      <vt:lpstr>Summer 2016: Exterior Doors</vt:lpstr>
      <vt:lpstr>Summer 2016: Bathroom Renovations</vt:lpstr>
      <vt:lpstr>Spring/Summer 2016: Other Projects</vt:lpstr>
      <vt:lpstr>FUTURE LOOK to Summer 2017: DHS Lobby Security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Chart Title</dc:title>
  <dc:creator>talani</dc:creator>
  <cp:lastModifiedBy>Lisa Bazinet</cp:lastModifiedBy>
  <cp:revision>1045</cp:revision>
  <dcterms:created xsi:type="dcterms:W3CDTF">2012-05-15T18:03:20Z</dcterms:created>
  <dcterms:modified xsi:type="dcterms:W3CDTF">2016-11-28T16:06:08Z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TC060889761033</vt:lpwstr>
  </property>
</Properties>
</file>