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9" r:id="rId6"/>
    <p:sldId id="260" r:id="rId7"/>
    <p:sldId id="259" r:id="rId8"/>
    <p:sldId id="277" r:id="rId9"/>
    <p:sldId id="278" r:id="rId10"/>
    <p:sldId id="267" r:id="rId11"/>
    <p:sldId id="262" r:id="rId12"/>
    <p:sldId id="274" r:id="rId13"/>
    <p:sldId id="279" r:id="rId14"/>
    <p:sldId id="280" r:id="rId15"/>
    <p:sldId id="273" r:id="rId16"/>
    <p:sldId id="263" r:id="rId17"/>
    <p:sldId id="275" r:id="rId18"/>
    <p:sldId id="261" r:id="rId19"/>
    <p:sldId id="271" r:id="rId20"/>
    <p:sldId id="276" r:id="rId21"/>
    <p:sldId id="266" r:id="rId22"/>
    <p:sldId id="281" r:id="rId2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5E01-B837-44D9-BCE1-6AFBA1B4AA2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Dedham Facilities Department –</a:t>
            </a:r>
            <a:br>
              <a:rPr lang="en-US" b="1" dirty="0" smtClean="0"/>
            </a:br>
            <a:r>
              <a:rPr lang="en-US" b="1" dirty="0" smtClean="0"/>
              <a:t>School Committee</a:t>
            </a:r>
            <a:br>
              <a:rPr lang="en-US" b="1" dirty="0" smtClean="0"/>
            </a:br>
            <a:r>
              <a:rPr lang="en-US" b="1" dirty="0" smtClean="0"/>
              <a:t> Summer 2016 Project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Presented by: Denise </a:t>
            </a:r>
            <a:r>
              <a:rPr lang="en-US" sz="1800" dirty="0" err="1" smtClean="0"/>
              <a:t>Moroney</a:t>
            </a:r>
            <a:r>
              <a:rPr lang="en-US" sz="1800" dirty="0" smtClean="0"/>
              <a:t>, Director of Facilities, 10/5/16</a:t>
            </a:r>
            <a:endParaRPr lang="en-US" sz="1800" dirty="0"/>
          </a:p>
        </p:txBody>
      </p:sp>
      <p:pic>
        <p:nvPicPr>
          <p:cNvPr id="14338" name="Picture 2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3712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DHS Whiteboards</a:t>
            </a:r>
            <a:endParaRPr lang="en-US" dirty="0"/>
          </a:p>
        </p:txBody>
      </p:sp>
      <p:pic>
        <p:nvPicPr>
          <p:cNvPr id="10242" name="Picture 2" descr="E:\DEDHAM PHOTOS\Dedham New iPhone 6\2016-08-11 Dedham 8.11.16\Dedham 8.11.16 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4267200" cy="32004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10243" name="Picture 3" descr="E:\DEDHAM PHOTOS\Dedham New iPhone 6\2016-08-11 Dedham 8.11.16\Dedham 8.11.16 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2895600" cy="3860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8426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*Installed 293 new white boards in 37 classrooms</a:t>
            </a:r>
          </a:p>
          <a:p>
            <a:r>
              <a:rPr lang="en-US" dirty="0" smtClean="0"/>
              <a:t>*Installed wall outlets for 35 interactive projectors at DHS plus 15 at Elementary Schools</a:t>
            </a:r>
          </a:p>
          <a:p>
            <a:r>
              <a:rPr lang="en-US" dirty="0" smtClean="0"/>
              <a:t>*Improve quality of learning for students</a:t>
            </a: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DHS Shades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Installed 425 new room darkening shades in all classrooms</a:t>
            </a:r>
          </a:p>
          <a:p>
            <a:endParaRPr lang="en-US" dirty="0" smtClean="0"/>
          </a:p>
          <a:p>
            <a:r>
              <a:rPr lang="en-US" dirty="0" smtClean="0"/>
              <a:t>* Improved learning with no daylight to properly use projectors on whiteboards</a:t>
            </a:r>
            <a:endParaRPr lang="en-US" dirty="0"/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2050" name="Picture 2" descr="E:\DEDHAM PHOTOS\Dedham New iPhone 6\2016-09-08 dedham 9.8.16\dedham 9.8.16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2051" name="Picture 3" descr="E:\DEDHAM PHOTOS\Dedham New iPhone 6\2016-09-08 dedham 9.8.16\dedham 9.8.16 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DHS Ceilings</a:t>
            </a:r>
            <a:endParaRPr lang="en-US" dirty="0"/>
          </a:p>
        </p:txBody>
      </p:sp>
      <p:pic>
        <p:nvPicPr>
          <p:cNvPr id="5122" name="Picture 2" descr="E:\DEDHAM PHOTOS\Dedham New iPhone 6\2016-08-23 Dedham 8.23.16\Dedham 8.23.16 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2895600" cy="3860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0" y="1524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*Installed new 2x2 ceiling tiles and LED lighting in A and B wing</a:t>
            </a:r>
          </a:p>
          <a:p>
            <a:r>
              <a:rPr lang="en-US" dirty="0" smtClean="0"/>
              <a:t>* Greatly improves the aesthetics and LED lighting saves energy</a:t>
            </a:r>
            <a:endParaRPr lang="en-US" dirty="0"/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3074" name="Picture 2" descr="E:\DEDHAM PHOTOS\Dedham New iPhone 6\2016-09-08 dedham 9.8.16\dedham 9.8.16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90800"/>
            <a:ext cx="2914650" cy="3886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Nurse Suite Kitchenette</a:t>
            </a:r>
            <a:endParaRPr lang="en-US" dirty="0"/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6146" name="Picture 2" descr="E:\DEDHAM PHOTOS\Dedham New iPhone 6\2016-10-03 Dedham iPhone 10.3.16\Dedham iPhone 10.3.16 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5334000" cy="40005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*Final piece to complete the Nurse suite – added a sink and countertop/cabinet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Youth Commission Offices</a:t>
            </a:r>
            <a:endParaRPr lang="en-US" dirty="0"/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4098" name="Picture 2" descr="E:\DEDHAM PHOTOS\Dedham New iPhone 6\2016-09-08 dedham 9.8.16\dedham 9.8.16 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4099" name="Picture 3" descr="E:\DEDHAM PHOTOS\Dedham New iPhone 6\2016-09-08 dedham 9.8.16\dedham 9.8.16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Demolished half glass wall partitions &amp; built private offices with new sheetrock walls </a:t>
            </a:r>
          </a:p>
          <a:p>
            <a:r>
              <a:rPr lang="en-US" dirty="0" smtClean="0"/>
              <a:t>    insulated for privacy with new data/electrical</a:t>
            </a:r>
          </a:p>
          <a:p>
            <a:endParaRPr lang="en-US" dirty="0" smtClean="0"/>
          </a:p>
          <a:p>
            <a:r>
              <a:rPr lang="en-US" dirty="0" smtClean="0"/>
              <a:t>* Painted accent walls in each office and common space with new teal blue color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Summer 2016:School Buildings</a:t>
            </a:r>
            <a:endParaRPr lang="en-US" dirty="0"/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1752600"/>
            <a:ext cx="7007880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/>
              <a:t>1. DMS HVAC EMS Controls Replacement – in process</a:t>
            </a:r>
          </a:p>
          <a:p>
            <a:pPr fontAlgn="b"/>
            <a:r>
              <a:rPr lang="en-US" dirty="0" smtClean="0"/>
              <a:t>2. DMS Window W106 removal &amp; reinstall</a:t>
            </a:r>
          </a:p>
          <a:p>
            <a:pPr fontAlgn="b"/>
            <a:r>
              <a:rPr lang="en-US" dirty="0" smtClean="0"/>
              <a:t>3. DMS Side Door Swipe Card Access – in process</a:t>
            </a:r>
          </a:p>
          <a:p>
            <a:pPr fontAlgn="b"/>
            <a:endParaRPr lang="en-US" dirty="0" smtClean="0"/>
          </a:p>
          <a:p>
            <a:pPr fontAlgn="b"/>
            <a:r>
              <a:rPr lang="en-US" dirty="0" smtClean="0"/>
              <a:t>4. </a:t>
            </a:r>
            <a:r>
              <a:rPr lang="en-US" dirty="0" err="1" smtClean="0"/>
              <a:t>Greenlodge</a:t>
            </a:r>
            <a:r>
              <a:rPr lang="en-US" dirty="0" smtClean="0"/>
              <a:t> Resurfacing (Oakdale moved to 2017 - patching for 2016)</a:t>
            </a:r>
          </a:p>
          <a:p>
            <a:pPr fontAlgn="b"/>
            <a:r>
              <a:rPr lang="en-US" dirty="0" smtClean="0"/>
              <a:t>5. </a:t>
            </a:r>
            <a:r>
              <a:rPr lang="en-US" dirty="0" err="1" smtClean="0"/>
              <a:t>Greenlodge</a:t>
            </a:r>
            <a:r>
              <a:rPr lang="en-US" dirty="0" smtClean="0"/>
              <a:t> Rear Wing &amp; Lobby ceilings &amp; LED lights</a:t>
            </a:r>
          </a:p>
          <a:p>
            <a:pPr fontAlgn="b"/>
            <a:r>
              <a:rPr lang="en-US" dirty="0" smtClean="0"/>
              <a:t>6. </a:t>
            </a:r>
            <a:r>
              <a:rPr lang="en-US" dirty="0" err="1" smtClean="0"/>
              <a:t>Greenlodge</a:t>
            </a:r>
            <a:r>
              <a:rPr lang="en-US" dirty="0" smtClean="0"/>
              <a:t> Special Education “STAR” Playground – in process</a:t>
            </a:r>
          </a:p>
          <a:p>
            <a:pPr fontAlgn="b"/>
            <a:endParaRPr lang="en-US" dirty="0" smtClean="0"/>
          </a:p>
          <a:p>
            <a:pPr fontAlgn="b"/>
            <a:r>
              <a:rPr lang="en-US" dirty="0" smtClean="0"/>
              <a:t>7. Exterior Doors – 5@ </a:t>
            </a:r>
            <a:r>
              <a:rPr lang="en-US" dirty="0" err="1" smtClean="0"/>
              <a:t>Greenlodge</a:t>
            </a:r>
            <a:r>
              <a:rPr lang="en-US" dirty="0" smtClean="0"/>
              <a:t>, 3@ Oakdale, 2@ ECEC – in process</a:t>
            </a:r>
          </a:p>
          <a:p>
            <a:pPr fontAlgn="b"/>
            <a:endParaRPr lang="en-US" dirty="0" smtClean="0"/>
          </a:p>
          <a:p>
            <a:pPr fontAlgn="b"/>
            <a:r>
              <a:rPr lang="en-US" dirty="0" smtClean="0"/>
              <a:t>8. Oakdale Girls Bathroom Renovations</a:t>
            </a:r>
          </a:p>
          <a:p>
            <a:pPr fontAlgn="b"/>
            <a:endParaRPr lang="en-US" dirty="0" smtClean="0"/>
          </a:p>
          <a:p>
            <a:pPr fontAlgn="b"/>
            <a:r>
              <a:rPr lang="en-US" dirty="0" smtClean="0"/>
              <a:t>9. Riverdale Faculty Lounge - Bookcase removal/wall repair/</a:t>
            </a:r>
            <a:r>
              <a:rPr lang="en-US" dirty="0" err="1" smtClean="0"/>
              <a:t>SMARTBoard</a:t>
            </a:r>
            <a:endParaRPr lang="en-US" dirty="0" smtClean="0"/>
          </a:p>
          <a:p>
            <a:pPr fontAlgn="b"/>
            <a:r>
              <a:rPr lang="en-US" dirty="0" smtClean="0"/>
              <a:t>10. Riverdale Main Office conference room</a:t>
            </a:r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/>
              <a:t>Greenlodge</a:t>
            </a:r>
            <a:r>
              <a:rPr lang="en-US" dirty="0" smtClean="0"/>
              <a:t> Resurfacing</a:t>
            </a:r>
            <a:endParaRPr lang="en-US" dirty="0"/>
          </a:p>
        </p:txBody>
      </p:sp>
      <p:pic>
        <p:nvPicPr>
          <p:cNvPr id="2050" name="Picture 2" descr="E:\DEDHAM PHOTOS\Dedham New iPhone 6\2016-09-08 dedham 9.8.16\dedham 9.8.16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4978400" cy="3733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6" name="Picture 2" descr="E:\DEDHAM PHOTOS\2016-01-29 Dedham 1.29.16\Dedham 1.29.16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800350" cy="3733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1524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*Bid paving for </a:t>
            </a:r>
            <a:r>
              <a:rPr lang="en-US" dirty="0" err="1" smtClean="0"/>
              <a:t>Greenlodge</a:t>
            </a:r>
            <a:r>
              <a:rPr lang="en-US" dirty="0" smtClean="0"/>
              <a:t> with alternates for Oakdale and Riverdale to be </a:t>
            </a:r>
          </a:p>
          <a:p>
            <a:r>
              <a:rPr lang="en-US" dirty="0" smtClean="0"/>
              <a:t>  requested for Summer 2017</a:t>
            </a:r>
          </a:p>
          <a:p>
            <a:r>
              <a:rPr lang="en-US" dirty="0" smtClean="0"/>
              <a:t>*All tripping hazards removed and new areas for landscaping added throughout to </a:t>
            </a:r>
          </a:p>
          <a:p>
            <a:r>
              <a:rPr lang="en-US" dirty="0" smtClean="0"/>
              <a:t>  improve building exterior safety and appearance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/>
              <a:t>Greenlodge</a:t>
            </a:r>
            <a:r>
              <a:rPr lang="en-US" dirty="0" smtClean="0"/>
              <a:t> Ceilings</a:t>
            </a:r>
            <a:endParaRPr lang="en-US" dirty="0"/>
          </a:p>
        </p:txBody>
      </p:sp>
      <p:pic>
        <p:nvPicPr>
          <p:cNvPr id="3074" name="Picture 2" descr="E:\DEDHAM PHOTOS\Dedham New iPhone 6\2016-09-08 dedham 9.8.16\dedham 9.8.16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048000" cy="4064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Installed new 2x2 ceiling tiles and LED fixtures to improve the building</a:t>
            </a:r>
          </a:p>
          <a:p>
            <a:endParaRPr lang="en-US" dirty="0" smtClean="0"/>
          </a:p>
          <a:p>
            <a:r>
              <a:rPr lang="en-US" dirty="0" smtClean="0"/>
              <a:t>* Discovered emergency exit lights tied to wall switch - corrected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/>
              <a:t>Greenlodge</a:t>
            </a:r>
            <a:r>
              <a:rPr lang="en-US" dirty="0" smtClean="0"/>
              <a:t> STAR Playground</a:t>
            </a:r>
            <a:endParaRPr lang="en-US" dirty="0"/>
          </a:p>
        </p:txBody>
      </p:sp>
      <p:pic>
        <p:nvPicPr>
          <p:cNvPr id="2051" name="Picture 3" descr="H:\playgrounds\Greenlodge\Greenlodge STAR Playground 9.7.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437" y="1676400"/>
            <a:ext cx="4631563" cy="4343400"/>
          </a:xfrm>
          <a:prstGeom prst="rect">
            <a:avLst/>
          </a:prstGeom>
          <a:noFill/>
        </p:spPr>
      </p:pic>
      <p:pic>
        <p:nvPicPr>
          <p:cNvPr id="8194" name="Picture 2" descr="E:\DEDHAM PHOTOS\Dedham New iPhone 6\2016-10-03 Dedham iPhone 10.3.16\Dedham iPhone 10.3.16 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4368800" cy="32766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Surface graded and versa block wall installed</a:t>
            </a:r>
          </a:p>
          <a:p>
            <a:r>
              <a:rPr lang="en-US" dirty="0" smtClean="0"/>
              <a:t>* Play structures and fencing installation in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Oakdale Girls Bathroom</a:t>
            </a:r>
            <a:endParaRPr lang="en-US" dirty="0"/>
          </a:p>
        </p:txBody>
      </p:sp>
      <p:pic>
        <p:nvPicPr>
          <p:cNvPr id="1026" name="Picture 2" descr="E:\DEDHAM PHOTOS\Dedham New iPhone 6\2016-08-11 Dedham 8.11.16\Dedham 8.11.16 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3886200" cy="29146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16002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*Replaced eight toilets and </a:t>
            </a:r>
            <a:r>
              <a:rPr lang="en-US" dirty="0" err="1" smtClean="0"/>
              <a:t>flushometers</a:t>
            </a:r>
            <a:r>
              <a:rPr lang="en-US" dirty="0" smtClean="0"/>
              <a:t> – DWWD to provide rebate</a:t>
            </a:r>
          </a:p>
          <a:p>
            <a:r>
              <a:rPr lang="en-US" dirty="0" smtClean="0"/>
              <a:t>*New supply lines as plumbing was in bad shape</a:t>
            </a:r>
          </a:p>
          <a:p>
            <a:r>
              <a:rPr lang="en-US" dirty="0" smtClean="0"/>
              <a:t>*New sinks with working faucets</a:t>
            </a:r>
          </a:p>
          <a:p>
            <a:r>
              <a:rPr lang="en-US" dirty="0" smtClean="0"/>
              <a:t>*New epoxy floor and solid plastic partitions</a:t>
            </a:r>
          </a:p>
          <a:p>
            <a:endParaRPr lang="en-US" dirty="0"/>
          </a:p>
        </p:txBody>
      </p:sp>
      <p:pic>
        <p:nvPicPr>
          <p:cNvPr id="3" name="Picture 2" descr="E:\DEDHAM PHOTOS\Dedham New iPhone 6\2016-09-08 dedham 9.8.16\dedham 9.8.16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3886200" cy="29146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pPr algn="l"/>
            <a:r>
              <a:rPr lang="en-US" dirty="0" smtClean="0"/>
              <a:t>Summer 2016: 10 DHS Projects</a:t>
            </a:r>
            <a:endParaRPr lang="en-US" dirty="0"/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05000" y="1981200"/>
            <a:ext cx="5791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400" dirty="0" smtClean="0"/>
              <a:t>1. </a:t>
            </a:r>
            <a:r>
              <a:rPr lang="en-US" sz="2400" dirty="0" err="1" smtClean="0"/>
              <a:t>Telecor</a:t>
            </a:r>
            <a:r>
              <a:rPr lang="en-US" sz="2400" dirty="0" smtClean="0"/>
              <a:t> PA System</a:t>
            </a:r>
          </a:p>
          <a:p>
            <a:pPr fontAlgn="b"/>
            <a:r>
              <a:rPr lang="en-US" sz="2400" dirty="0" smtClean="0"/>
              <a:t>2. Power Transformer/Switchgear</a:t>
            </a:r>
          </a:p>
          <a:p>
            <a:pPr fontAlgn="b"/>
            <a:r>
              <a:rPr lang="en-US" sz="2400" dirty="0" smtClean="0"/>
              <a:t>3. CAD Lab/Engineering Lab &amp; Art Studio#3</a:t>
            </a:r>
          </a:p>
          <a:p>
            <a:pPr fontAlgn="b"/>
            <a:r>
              <a:rPr lang="en-US" sz="2400" dirty="0" smtClean="0"/>
              <a:t>4. Kiln Relocation</a:t>
            </a:r>
          </a:p>
          <a:p>
            <a:pPr fontAlgn="b"/>
            <a:r>
              <a:rPr lang="en-US" sz="2400" dirty="0" smtClean="0"/>
              <a:t>5. Lower Gym Entrance</a:t>
            </a:r>
          </a:p>
          <a:p>
            <a:pPr fontAlgn="b"/>
            <a:r>
              <a:rPr lang="en-US" sz="2400" dirty="0" smtClean="0"/>
              <a:t>6. Whiteboard Installation</a:t>
            </a:r>
          </a:p>
          <a:p>
            <a:pPr fontAlgn="b"/>
            <a:r>
              <a:rPr lang="en-US" sz="2400" dirty="0" smtClean="0"/>
              <a:t>7. Room Darkening Shades</a:t>
            </a:r>
          </a:p>
          <a:p>
            <a:pPr fontAlgn="b"/>
            <a:r>
              <a:rPr lang="en-US" sz="2400" dirty="0" smtClean="0"/>
              <a:t>8. Ceilings in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Floor A wing &amp; B wing</a:t>
            </a:r>
          </a:p>
          <a:p>
            <a:pPr fontAlgn="b"/>
            <a:r>
              <a:rPr lang="en-US" sz="2400" dirty="0" smtClean="0"/>
              <a:t>9. Nurse Suite Kitchenette</a:t>
            </a:r>
          </a:p>
          <a:p>
            <a:pPr fontAlgn="b"/>
            <a:r>
              <a:rPr lang="en-US" sz="2400" dirty="0" smtClean="0"/>
              <a:t>10. Youth Commission Offices</a:t>
            </a:r>
          </a:p>
          <a:p>
            <a:pPr fontAlgn="b"/>
            <a:endParaRPr lang="en-US" sz="2400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 smtClean="0"/>
          </a:p>
          <a:p>
            <a:pPr fontAlgn="b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Exterior Doors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*Improve functionality, security and energy savings</a:t>
            </a:r>
          </a:p>
          <a:p>
            <a:r>
              <a:rPr lang="en-US" dirty="0" smtClean="0"/>
              <a:t>*ECEC: replaced doors 8 &amp; 9</a:t>
            </a:r>
          </a:p>
          <a:p>
            <a:r>
              <a:rPr lang="en-US" dirty="0" smtClean="0"/>
              <a:t>*Oakdale: replaced doors 11, 17 &amp; 18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Greenlodge</a:t>
            </a:r>
            <a:r>
              <a:rPr lang="en-US" dirty="0" smtClean="0"/>
              <a:t>: Main entry doors to be replaced plus doors 2, 7 &amp; 10 – </a:t>
            </a:r>
          </a:p>
          <a:p>
            <a:r>
              <a:rPr lang="en-US" dirty="0" smtClean="0"/>
              <a:t>  new hardware on doors 12 &amp; 22 for swipe card entry</a:t>
            </a:r>
            <a:endParaRPr lang="en-US" dirty="0"/>
          </a:p>
        </p:txBody>
      </p:sp>
      <p:pic>
        <p:nvPicPr>
          <p:cNvPr id="7" name="Picture 4" descr="E:\DEDHAM PHOTOS\ECEC\Dedham 11.9.15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860800" cy="28956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2050" name="Picture 2" descr="C:\Users\dmoroney\Downloads\IMG_7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886200" cy="29146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Riverdale SPED Improvements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*Teachers Room converted into Literacy Specialist room with SMART Board</a:t>
            </a:r>
          </a:p>
          <a:p>
            <a:endParaRPr lang="en-US" dirty="0" smtClean="0"/>
          </a:p>
          <a:p>
            <a:r>
              <a:rPr lang="en-US" dirty="0" smtClean="0"/>
              <a:t>*Main Office converted into reception and conference room for private SPED meetings</a:t>
            </a:r>
            <a:endParaRPr lang="en-US" dirty="0"/>
          </a:p>
        </p:txBody>
      </p:sp>
      <p:pic>
        <p:nvPicPr>
          <p:cNvPr id="1026" name="Picture 2" descr="E:\DEDHAM PHOTOS\Dedham New iPhone 6\2016-10-04 Dedham Greenlodge and Riverdale 10.4.16\Dedham Greenlodge and Riverdale 10.4.16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3987800" cy="29908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1027" name="Picture 3" descr="E:\DEDHAM PHOTOS\Dedham New iPhone 6\2016-10-04 Dedham Greenlodge and Riverdale 10.4.16\Dedham Greenlodge and Riverdale 10.4.16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Facilities Staff -Contact Info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  </a:t>
            </a:r>
          </a:p>
          <a:p>
            <a:endParaRPr lang="en-US" dirty="0" smtClean="0"/>
          </a:p>
          <a:p>
            <a:r>
              <a:rPr lang="en-US" dirty="0" smtClean="0"/>
              <a:t>Please feel free to contact the Facilities &amp; Maintenance Department staff:</a:t>
            </a:r>
          </a:p>
          <a:p>
            <a:endParaRPr lang="en-US" dirty="0" smtClean="0"/>
          </a:p>
          <a:p>
            <a:r>
              <a:rPr lang="en-US" dirty="0" smtClean="0"/>
              <a:t>Denise </a:t>
            </a:r>
            <a:r>
              <a:rPr lang="en-US" dirty="0" err="1" smtClean="0"/>
              <a:t>Moroney</a:t>
            </a:r>
            <a:r>
              <a:rPr lang="en-US" dirty="0" smtClean="0"/>
              <a:t>, Director of Facilities</a:t>
            </a:r>
          </a:p>
          <a:p>
            <a:r>
              <a:rPr lang="en-US" dirty="0" smtClean="0"/>
              <a:t>781-310-1141 office</a:t>
            </a:r>
          </a:p>
          <a:p>
            <a:r>
              <a:rPr lang="en-US" dirty="0" smtClean="0"/>
              <a:t>781-752-7812 cell</a:t>
            </a:r>
          </a:p>
          <a:p>
            <a:endParaRPr lang="en-US" dirty="0" smtClean="0"/>
          </a:p>
          <a:p>
            <a:r>
              <a:rPr lang="en-US" dirty="0" smtClean="0"/>
              <a:t>Roger </a:t>
            </a:r>
            <a:r>
              <a:rPr lang="en-US" dirty="0" err="1" smtClean="0"/>
              <a:t>Lazdowsky</a:t>
            </a:r>
            <a:r>
              <a:rPr lang="en-US" dirty="0" smtClean="0"/>
              <a:t>, Facilities Operations Supervisor</a:t>
            </a:r>
          </a:p>
          <a:p>
            <a:r>
              <a:rPr lang="en-US" dirty="0" smtClean="0"/>
              <a:t>781-310-1168 office</a:t>
            </a:r>
          </a:p>
          <a:p>
            <a:r>
              <a:rPr lang="en-US" dirty="0" smtClean="0"/>
              <a:t>781-801-6825 cell</a:t>
            </a:r>
          </a:p>
          <a:p>
            <a:endParaRPr lang="en-US" dirty="0" smtClean="0"/>
          </a:p>
          <a:p>
            <a:r>
              <a:rPr lang="en-US" dirty="0" smtClean="0"/>
              <a:t>Barbara Smith, Facilities Clerk</a:t>
            </a:r>
          </a:p>
          <a:p>
            <a:r>
              <a:rPr lang="en-US" dirty="0" smtClean="0"/>
              <a:t>781-310-1220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DHS </a:t>
            </a:r>
            <a:r>
              <a:rPr lang="en-US" dirty="0" err="1" smtClean="0"/>
              <a:t>Telecor</a:t>
            </a:r>
            <a:r>
              <a:rPr lang="en-US" dirty="0" smtClean="0"/>
              <a:t> PA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3058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*DHS has been in dire need of a new PA system for several years – no sound/scratchy incoherent messages</a:t>
            </a:r>
          </a:p>
          <a:p>
            <a:r>
              <a:rPr lang="en-US" dirty="0" smtClean="0"/>
              <a:t>*Replaced Class Connection system with </a:t>
            </a:r>
            <a:r>
              <a:rPr lang="en-US" dirty="0" err="1" smtClean="0"/>
              <a:t>Telecor</a:t>
            </a:r>
            <a:r>
              <a:rPr lang="en-US" dirty="0" smtClean="0"/>
              <a:t> in April 2016</a:t>
            </a:r>
          </a:p>
          <a:p>
            <a:r>
              <a:rPr lang="en-US" dirty="0" smtClean="0"/>
              <a:t>*Rewired entire DHS speaker system</a:t>
            </a:r>
          </a:p>
          <a:p>
            <a:r>
              <a:rPr lang="en-US" dirty="0" smtClean="0"/>
              <a:t>*Installed 125 new digital clock/speaker combo units</a:t>
            </a:r>
          </a:p>
          <a:p>
            <a:r>
              <a:rPr lang="en-US" dirty="0" smtClean="0"/>
              <a:t>*Now able to hear all PA messages clearly</a:t>
            </a:r>
          </a:p>
          <a:p>
            <a:r>
              <a:rPr lang="en-US" dirty="0" smtClean="0"/>
              <a:t>*Added benefit of digital time, date, and digital messaging (Lockdown)</a:t>
            </a:r>
            <a:endParaRPr lang="en-US" dirty="0"/>
          </a:p>
        </p:txBody>
      </p:sp>
      <p:pic>
        <p:nvPicPr>
          <p:cNvPr id="3" name="Picture 2" descr="E:\DEDHAM PHOTOS\Dedham New iPhone 6\2016-09-07\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064000" cy="304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026" name="Picture 2" descr="E:\DEDHAM PHOTOS\Dedham New iPhone 6\2016-09-02 Dedham August 2016 9.2.16\Dedham August 2016 9.2.16 0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4064000" cy="304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DHS Transformer Project </a:t>
            </a:r>
            <a:endParaRPr lang="en-US" dirty="0"/>
          </a:p>
        </p:txBody>
      </p:sp>
      <p:pic>
        <p:nvPicPr>
          <p:cNvPr id="3" name="Picture 2" descr="E:\DEDHAM PHOTOS\Dedham New iPhone 6\2016-09-07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276600" cy="32766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14478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*PCB Transformers to be removed from vault room in DHS basement</a:t>
            </a:r>
          </a:p>
          <a:p>
            <a:r>
              <a:rPr lang="en-US" dirty="0" smtClean="0"/>
              <a:t>*Installed cabling for new transformer in front of the building</a:t>
            </a:r>
          </a:p>
          <a:p>
            <a:r>
              <a:rPr lang="en-US" dirty="0" smtClean="0"/>
              <a:t>*Improves reliability and response time as fed from same service as Legacy Place </a:t>
            </a:r>
          </a:p>
          <a:p>
            <a:r>
              <a:rPr lang="en-US" dirty="0" smtClean="0"/>
              <a:t>  instead of residential loads</a:t>
            </a:r>
          </a:p>
          <a:p>
            <a:r>
              <a:rPr lang="en-US" dirty="0" smtClean="0"/>
              <a:t>*Switchgear to be installed in existing transformer vault room in DHS basement</a:t>
            </a:r>
          </a:p>
          <a:p>
            <a:r>
              <a:rPr lang="en-US" dirty="0" smtClean="0"/>
              <a:t>*Power cutover to new transformers to be scheduled for December 2016 break</a:t>
            </a:r>
          </a:p>
          <a:p>
            <a:endParaRPr lang="en-US" dirty="0" smtClean="0"/>
          </a:p>
        </p:txBody>
      </p:sp>
      <p:pic>
        <p:nvPicPr>
          <p:cNvPr id="8" name="Picture 6" descr="Image result for dedham marau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7170" name="Picture 2" descr="E:\DEDHAM PHOTOS\Dedham New iPhone 6\2016-10-03 Dedham iPhone 10.3.16\Dedham iPhone 10.3.16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4343400" cy="32575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DHS Cad Lab</a:t>
            </a:r>
            <a:endParaRPr lang="en-US" dirty="0"/>
          </a:p>
        </p:txBody>
      </p:sp>
      <p:pic>
        <p:nvPicPr>
          <p:cNvPr id="12290" name="Picture 2" descr="E:\DEDHAM PHOTOS\Dedham New iPhone 6\2016-08-11 Dedham 8.11.16\Dedham 8.11.16 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105400" cy="38290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1447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*Removed asbestos floor tile, installed new VCT flooring, new whiteboards and </a:t>
            </a:r>
          </a:p>
          <a:p>
            <a:r>
              <a:rPr lang="en-US" dirty="0" smtClean="0"/>
              <a:t>   room darkening shades – all to improve learning</a:t>
            </a:r>
          </a:p>
          <a:p>
            <a:endParaRPr lang="en-US" dirty="0" smtClean="0"/>
          </a:p>
          <a:p>
            <a:r>
              <a:rPr lang="en-US" dirty="0" smtClean="0"/>
              <a:t>*Air Conditioning: Installed ductless split to cool occupants along with 20+ computers </a:t>
            </a:r>
          </a:p>
          <a:p>
            <a:endParaRPr lang="en-US" dirty="0"/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New DHS Engineering Lab</a:t>
            </a:r>
            <a:endParaRPr lang="en-US" dirty="0"/>
          </a:p>
        </p:txBody>
      </p:sp>
      <p:pic>
        <p:nvPicPr>
          <p:cNvPr id="3074" name="Picture 2" descr="E:\DEDHAM PHOTOS\Dedham New iPhone 6\2016-09-07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419600" cy="33147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*Expanded Engineering Lab from a 1,043 </a:t>
            </a:r>
            <a:r>
              <a:rPr lang="en-US" dirty="0" err="1" smtClean="0"/>
              <a:t>sq.ft</a:t>
            </a:r>
            <a:r>
              <a:rPr lang="en-US" dirty="0" smtClean="0"/>
              <a:t>. classroom to 1,592 </a:t>
            </a:r>
            <a:r>
              <a:rPr lang="en-US" dirty="0" err="1" smtClean="0"/>
              <a:t>sq.ft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*Rooms E201/E202: Removed internal office walls and room divider, removed </a:t>
            </a:r>
          </a:p>
          <a:p>
            <a:r>
              <a:rPr lang="en-US" dirty="0" smtClean="0"/>
              <a:t>  asbestos floor tile, installed new VCT flooring, painted ceiling grid and installed new </a:t>
            </a:r>
          </a:p>
          <a:p>
            <a:r>
              <a:rPr lang="en-US" dirty="0" smtClean="0"/>
              <a:t>  ceiling tiles plus new whiteboards and power to lab tables.</a:t>
            </a:r>
          </a:p>
          <a:p>
            <a:r>
              <a:rPr lang="en-US" dirty="0" smtClean="0"/>
              <a:t>*Purchased storage cabinets, chrome wire shelving, butcher block top lab tables and </a:t>
            </a:r>
          </a:p>
          <a:p>
            <a:r>
              <a:rPr lang="en-US" dirty="0" smtClean="0"/>
              <a:t>  teachers desk, new </a:t>
            </a:r>
            <a:r>
              <a:rPr lang="en-US" dirty="0" err="1" smtClean="0"/>
              <a:t>Zuma</a:t>
            </a:r>
            <a:r>
              <a:rPr lang="en-US" dirty="0" smtClean="0"/>
              <a:t> student desks.</a:t>
            </a:r>
            <a:endParaRPr lang="en-US" dirty="0"/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New DHS Art Studio #3</a:t>
            </a:r>
            <a:endParaRPr lang="en-US" dirty="0"/>
          </a:p>
        </p:txBody>
      </p:sp>
      <p:pic>
        <p:nvPicPr>
          <p:cNvPr id="3075" name="Picture 3" descr="E:\DEDHAM PHOTOS\Dedham New iPhone 6\2016-09-02 Dedham August 2016 9.2.16\Dedham August 2016 9.2.16 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3733800" cy="3733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076" name="Picture 4" descr="E:\DEDHAM PHOTOS\Dedham New iPhone 6\2016-09-02 Dedham August 2016 9.2.16\Dedham August 2016 9.2.16 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733800" cy="3733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u="sng" dirty="0" smtClean="0"/>
              <a:t>New Art Studio #3</a:t>
            </a:r>
            <a:r>
              <a:rPr lang="en-US" dirty="0" smtClean="0"/>
              <a:t>: Removed asbestos floor tile, installed new VCT flooring, </a:t>
            </a:r>
          </a:p>
          <a:p>
            <a:r>
              <a:rPr lang="en-US" dirty="0" smtClean="0"/>
              <a:t>  painted walls, added a new sink and new adaptable height tables &amp; “Z” stools</a:t>
            </a:r>
          </a:p>
          <a:p>
            <a:r>
              <a:rPr lang="en-US" dirty="0" smtClean="0"/>
              <a:t>*</a:t>
            </a:r>
            <a:r>
              <a:rPr lang="en-US" u="sng" dirty="0" smtClean="0"/>
              <a:t>Air Conditioning</a:t>
            </a:r>
            <a:r>
              <a:rPr lang="en-US" dirty="0" smtClean="0"/>
              <a:t>: added spiral duct system to cool Art Studio #1 and #2 and </a:t>
            </a:r>
          </a:p>
          <a:p>
            <a:r>
              <a:rPr lang="en-US" dirty="0" smtClean="0"/>
              <a:t>  replaced Art Studio #3 window unit</a:t>
            </a:r>
            <a:endParaRPr lang="en-US" dirty="0"/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ART STUDIO #3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 STUDIO 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Kiln Relocation</a:t>
            </a:r>
            <a:endParaRPr lang="en-US" dirty="0"/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026" name="Picture 2" descr="E:\DEDHAM PHOTOS\Dedham New iPhone 6\2016-09-08 dedham 9.8.16\dedham 9.8.16 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90800"/>
            <a:ext cx="3048000" cy="4064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1524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*Moved from Band Room storage to hallway outside Art Rooms (prior Alumni storage)</a:t>
            </a:r>
          </a:p>
          <a:p>
            <a:endParaRPr lang="en-US" dirty="0" smtClean="0"/>
          </a:p>
          <a:p>
            <a:r>
              <a:rPr lang="en-US" dirty="0" smtClean="0"/>
              <a:t>*Installed new power disconnect and door grill plus ceiling/roof exhaust fans to vent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Lower Gym Entrance</a:t>
            </a:r>
            <a:endParaRPr lang="en-US" dirty="0"/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5122" name="Picture 2" descr="E:\DEDHAM PHOTOS\Dedham New iPhone 6\2016-10-03 Dedham iPhone 10.3.16\Dedham iPhone 10.3.16 1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43200"/>
            <a:ext cx="5080000" cy="3810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*New accessible entrance at Lower Gym entrance to improve access for students, staff and visitors</a:t>
            </a:r>
          </a:p>
          <a:p>
            <a:r>
              <a:rPr lang="en-US" dirty="0" smtClean="0"/>
              <a:t>*Poured a concrete landing and raised the pavement to meet new landing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989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Dedham Facilities Department – School Committee  Summer 2016 Project Review</vt:lpstr>
      <vt:lpstr>Summer 2016: 10 DHS Projects</vt:lpstr>
      <vt:lpstr>DHS Telecor PA System</vt:lpstr>
      <vt:lpstr>DHS Transformer Project </vt:lpstr>
      <vt:lpstr>DHS Cad Lab</vt:lpstr>
      <vt:lpstr>New DHS Engineering Lab</vt:lpstr>
      <vt:lpstr>New DHS Art Studio #3</vt:lpstr>
      <vt:lpstr>Kiln Relocation</vt:lpstr>
      <vt:lpstr>Lower Gym Entrance</vt:lpstr>
      <vt:lpstr>DHS Whiteboards</vt:lpstr>
      <vt:lpstr>DHS Shades</vt:lpstr>
      <vt:lpstr>DHS Ceilings</vt:lpstr>
      <vt:lpstr>Nurse Suite Kitchenette</vt:lpstr>
      <vt:lpstr>Youth Commission Offices</vt:lpstr>
      <vt:lpstr> Summer 2016:School Buildings</vt:lpstr>
      <vt:lpstr>Greenlodge Resurfacing</vt:lpstr>
      <vt:lpstr>Greenlodge Ceilings</vt:lpstr>
      <vt:lpstr>Greenlodge STAR Playground</vt:lpstr>
      <vt:lpstr>Oakdale Girls Bathroom</vt:lpstr>
      <vt:lpstr>Exterior Doors</vt:lpstr>
      <vt:lpstr>Riverdale SPED Improvements</vt:lpstr>
      <vt:lpstr>Facilities Staff -Contact Info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dmoroney</dc:creator>
  <cp:lastModifiedBy>Lisa Bazinet</cp:lastModifiedBy>
  <cp:revision>84</cp:revision>
  <dcterms:created xsi:type="dcterms:W3CDTF">2016-09-02T19:50:20Z</dcterms:created>
  <dcterms:modified xsi:type="dcterms:W3CDTF">2016-11-28T16:09:05Z</dcterms:modified>
</cp:coreProperties>
</file>